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65" r:id="rId4"/>
    <p:sldId id="258" r:id="rId5"/>
    <p:sldId id="260" r:id="rId6"/>
    <p:sldId id="261" r:id="rId7"/>
    <p:sldId id="267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-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2152-43EC-D649-BD7F-D8FD8174AE45}" type="datetimeFigureOut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AEB9-292E-A24A-A6F4-DCC9F16EA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7 at 8.59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74" y="614288"/>
            <a:ext cx="7445918" cy="4281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173" y="5525480"/>
            <a:ext cx="8495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2015 Math &amp; Steam Conference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490"/>
            <a:ext cx="8229600" cy="55616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THANK YOU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To this year’s sponsors: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HISI grant &amp; Michael Kauffman,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HSU Dept of Ed &amp; Mary Dingle,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RAMP &amp; Dale Oliver,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HCOE &amp; Cathy Dickerson,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DNCOE &amp; Rae Fearing,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and Starbucks, for the coffee!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mingle &amp;  Dr. Jo </a:t>
            </a:r>
            <a:r>
              <a:rPr lang="en-US" dirty="0" err="1" smtClean="0"/>
              <a:t>Boaler</a:t>
            </a:r>
            <a:r>
              <a:rPr lang="en-US" dirty="0" smtClean="0"/>
              <a:t> will begin at 9:00</a:t>
            </a:r>
            <a:endParaRPr lang="en-US" dirty="0"/>
          </a:p>
        </p:txBody>
      </p:sp>
      <p:pic>
        <p:nvPicPr>
          <p:cNvPr id="5" name="Picture 4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85" y="1558761"/>
            <a:ext cx="6826250" cy="51196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390" y="5970575"/>
            <a:ext cx="6566000" cy="8748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dirty="0" smtClean="0"/>
              <a:t>(Beth will now stop talking...)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721" y="568135"/>
            <a:ext cx="7826472" cy="5070665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4000" b="1" dirty="0" smtClean="0"/>
              <a:t>Pick up Folder-Thanks, Lisa &amp; Lynn</a:t>
            </a:r>
          </a:p>
          <a:p>
            <a:pPr algn="l">
              <a:buFont typeface="Arial"/>
              <a:buChar char="•"/>
            </a:pPr>
            <a:r>
              <a:rPr lang="en-US" sz="4000" b="1" dirty="0" smtClean="0"/>
              <a:t>Have a Bagel  &amp; Coffee-Thanks, Ali</a:t>
            </a:r>
          </a:p>
          <a:p>
            <a:pPr algn="l">
              <a:buFont typeface="Arial"/>
              <a:buChar char="•"/>
            </a:pPr>
            <a:r>
              <a:rPr lang="en-US" sz="4000" b="1" dirty="0" smtClean="0"/>
              <a:t>Get Units, Thanks, Dale</a:t>
            </a:r>
          </a:p>
          <a:p>
            <a:pPr algn="l">
              <a:buFont typeface="Arial"/>
              <a:buChar char="•"/>
            </a:pPr>
            <a:r>
              <a:rPr lang="en-US" sz="4000" b="1" dirty="0" smtClean="0"/>
              <a:t>Meet your Presenters, Thanks, all</a:t>
            </a:r>
          </a:p>
          <a:p>
            <a:pPr algn="l">
              <a:buFont typeface="Arial"/>
              <a:buChar char="•"/>
            </a:pPr>
            <a:r>
              <a:rPr lang="en-US" sz="4000" b="1" dirty="0" smtClean="0"/>
              <a:t>Meet your keynoter, Thanks, Jo!</a:t>
            </a:r>
          </a:p>
          <a:p>
            <a:pPr algn="l">
              <a:buFont typeface="Arial"/>
              <a:buChar char="•"/>
            </a:pPr>
            <a:r>
              <a:rPr lang="en-US" sz="4000" b="1" dirty="0" smtClean="0"/>
              <a:t>Log on, thanks, Mary Ann &amp; tech</a:t>
            </a:r>
          </a:p>
          <a:p>
            <a:pPr algn="l">
              <a:buFont typeface="Arial"/>
              <a:buChar char="•"/>
            </a:pPr>
            <a:r>
              <a:rPr lang="en-US" sz="4000" b="1" dirty="0" smtClean="0"/>
              <a:t>Evaluations at 1:00 online</a:t>
            </a:r>
          </a:p>
          <a:p>
            <a:pPr algn="l">
              <a:buFont typeface="Arial"/>
              <a:buChar char="•"/>
            </a:pPr>
            <a:r>
              <a:rPr lang="en-US" sz="4000" b="1" dirty="0" smtClean="0"/>
              <a:t>Swap meet open until 2:00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(Mary Ann will now point    dramatically to the restrooms...)</a:t>
            </a:r>
            <a:endParaRPr lang="en-US" sz="5400" dirty="0"/>
          </a:p>
        </p:txBody>
      </p:sp>
      <p:sp>
        <p:nvSpPr>
          <p:cNvPr id="5" name="Left Arrow 4"/>
          <p:cNvSpPr/>
          <p:nvPr/>
        </p:nvSpPr>
        <p:spPr>
          <a:xfrm>
            <a:off x="2853859" y="4666859"/>
            <a:ext cx="3181533" cy="11842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fit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NCTM </a:t>
            </a:r>
          </a:p>
          <a:p>
            <a:pPr lvl="1"/>
            <a:r>
              <a:rPr lang="en-US" sz="4800" dirty="0" smtClean="0"/>
              <a:t>CMC </a:t>
            </a:r>
          </a:p>
          <a:p>
            <a:pPr lvl="2"/>
            <a:r>
              <a:rPr lang="en-US" sz="4800" dirty="0" err="1" smtClean="0"/>
              <a:t>CMCNorth</a:t>
            </a:r>
            <a:r>
              <a:rPr lang="en-US" sz="4800" dirty="0" smtClean="0"/>
              <a:t> </a:t>
            </a:r>
          </a:p>
          <a:p>
            <a:pPr lvl="3"/>
            <a:r>
              <a:rPr lang="en-US" sz="4800" dirty="0" err="1" smtClean="0"/>
              <a:t>CMCFarNorth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69" y="1417638"/>
            <a:ext cx="12827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969" y="2344738"/>
            <a:ext cx="4397688" cy="973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53968"/>
            <a:ext cx="1246292" cy="1222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095" y="4744350"/>
            <a:ext cx="2472805" cy="142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CMCFN do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246"/>
            <a:ext cx="8229600" cy="4866918"/>
          </a:xfrm>
        </p:spPr>
        <p:txBody>
          <a:bodyPr>
            <a:noAutofit/>
          </a:bodyPr>
          <a:lstStyle/>
          <a:p>
            <a:r>
              <a:rPr lang="en-US" sz="4000" dirty="0" smtClean="0"/>
              <a:t>Annual Conference-amazing keynotes</a:t>
            </a:r>
          </a:p>
          <a:p>
            <a:r>
              <a:rPr lang="en-US" sz="4000" dirty="0" smtClean="0"/>
              <a:t>Networking</a:t>
            </a:r>
            <a:r>
              <a:rPr lang="en-US" sz="4000" dirty="0"/>
              <a:t>-start today</a:t>
            </a:r>
            <a:r>
              <a:rPr lang="en-US" sz="4000" dirty="0" smtClean="0"/>
              <a:t> </a:t>
            </a:r>
          </a:p>
          <a:p>
            <a:r>
              <a:rPr lang="en-US" sz="4000" dirty="0" smtClean="0"/>
              <a:t>Sign </a:t>
            </a:r>
            <a:r>
              <a:rPr lang="en-US" sz="4000" dirty="0"/>
              <a:t>up on poster for </a:t>
            </a:r>
            <a:r>
              <a:rPr lang="en-US" sz="4000" dirty="0" smtClean="0"/>
              <a:t>PM collaborations</a:t>
            </a:r>
          </a:p>
          <a:p>
            <a:r>
              <a:rPr lang="en-US" sz="4000" dirty="0" smtClean="0"/>
              <a:t>Website</a:t>
            </a:r>
            <a:r>
              <a:rPr lang="en-US" sz="4000" dirty="0" smtClean="0"/>
              <a:t> </a:t>
            </a:r>
            <a:r>
              <a:rPr lang="en-US" sz="4000" i="1" dirty="0" err="1" smtClean="0"/>
              <a:t>www.cmcfn.com</a:t>
            </a:r>
            <a:r>
              <a:rPr lang="en-US" sz="4000" dirty="0" smtClean="0"/>
              <a:t> </a:t>
            </a:r>
          </a:p>
          <a:p>
            <a:r>
              <a:rPr lang="en-US" sz="4000" dirty="0" smtClean="0"/>
              <a:t>Local support from local experts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Grants &amp; </a:t>
            </a:r>
            <a:r>
              <a:rPr lang="en-US" sz="4800" dirty="0" smtClean="0"/>
              <a:t>Scholarships–under the </a:t>
            </a:r>
            <a:r>
              <a:rPr lang="en-US" sz="4800" b="1" dirty="0" smtClean="0"/>
              <a:t>Resources</a:t>
            </a:r>
            <a:r>
              <a:rPr lang="en-US" sz="4800" dirty="0" smtClean="0"/>
              <a:t> tab </a:t>
            </a:r>
            <a:r>
              <a:rPr lang="en-US" sz="4800" dirty="0" err="1" smtClean="0"/>
              <a:t>cmcfn.com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Collaboration Grant–up </a:t>
            </a:r>
            <a:r>
              <a:rPr lang="en-US" sz="4400" dirty="0"/>
              <a:t>to $250</a:t>
            </a:r>
            <a:r>
              <a:rPr lang="en-US" sz="4400" dirty="0" smtClean="0"/>
              <a:t>-</a:t>
            </a:r>
          </a:p>
          <a:p>
            <a:r>
              <a:rPr lang="en-US" sz="4400" dirty="0" smtClean="0"/>
              <a:t>Scholarships – 2 </a:t>
            </a:r>
            <a:r>
              <a:rPr lang="en-US" sz="4400" dirty="0"/>
              <a:t>for</a:t>
            </a:r>
            <a:r>
              <a:rPr lang="en-US" sz="4400" dirty="0" smtClean="0"/>
              <a:t> CMCN </a:t>
            </a:r>
            <a:r>
              <a:rPr lang="en-US" sz="4400" dirty="0" err="1" smtClean="0"/>
              <a:t>Asilomar</a:t>
            </a:r>
            <a:r>
              <a:rPr lang="en-US" sz="4400" dirty="0" smtClean="0"/>
              <a:t> $500 ea</a:t>
            </a:r>
            <a:r>
              <a:rPr lang="en-US" sz="4400" dirty="0"/>
              <a:t>.</a:t>
            </a:r>
            <a:r>
              <a:rPr lang="en-US" sz="4400" dirty="0" smtClean="0"/>
              <a:t> Drawing at 1:</a:t>
            </a:r>
            <a:r>
              <a:rPr lang="en-US" sz="4400" dirty="0" smtClean="0"/>
              <a:t>45 </a:t>
            </a:r>
          </a:p>
          <a:p>
            <a:r>
              <a:rPr lang="en-US" sz="4400" dirty="0" smtClean="0"/>
              <a:t>Everyday Hero</a:t>
            </a:r>
            <a:r>
              <a:rPr lang="en-US" sz="4400" dirty="0" smtClean="0"/>
              <a:t> –nominate a pal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8"/>
            <a:ext cx="8229600" cy="955820"/>
          </a:xfrm>
        </p:spPr>
        <p:txBody>
          <a:bodyPr/>
          <a:lstStyle/>
          <a:p>
            <a:r>
              <a:rPr lang="en-US" dirty="0" smtClean="0"/>
              <a:t>One everyday hero: Laura Grant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5817" y="1373903"/>
            <a:ext cx="26602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It is the supreme art of the teacher to awaken joy in creative expression and </a:t>
            </a:r>
            <a:r>
              <a:rPr lang="en-US" sz="3200" dirty="0" smtClean="0"/>
              <a:t>knowledge.</a:t>
            </a:r>
          </a:p>
          <a:p>
            <a:endParaRPr lang="en-US" sz="2800" dirty="0" smtClean="0"/>
          </a:p>
          <a:p>
            <a:r>
              <a:rPr lang="en-US" sz="2800" dirty="0" smtClean="0"/>
              <a:t>    Albert Einstein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73" y="1235363"/>
            <a:ext cx="4588812" cy="48029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Corrections: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943211"/>
            <a:ext cx="38989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42" y="1417638"/>
            <a:ext cx="3255672" cy="224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Breakout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76" y="1600200"/>
            <a:ext cx="8640598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 </a:t>
            </a:r>
            <a:r>
              <a:rPr lang="en-US" sz="3600" dirty="0"/>
              <a:t>to the </a:t>
            </a:r>
            <a:r>
              <a:rPr lang="en-US" sz="3600" dirty="0" smtClean="0"/>
              <a:t>Gym 1:05 pm </a:t>
            </a:r>
          </a:p>
          <a:p>
            <a:r>
              <a:rPr lang="en-US" sz="3600" dirty="0" smtClean="0"/>
              <a:t>AM Closing </a:t>
            </a:r>
          </a:p>
          <a:p>
            <a:r>
              <a:rPr lang="en-US" sz="3600" dirty="0" smtClean="0"/>
              <a:t>Evaluations</a:t>
            </a:r>
            <a:r>
              <a:rPr lang="en-US" sz="3600" dirty="0"/>
              <a:t>-QR code </a:t>
            </a:r>
            <a:r>
              <a:rPr lang="en-US" sz="3600" dirty="0" smtClean="0"/>
              <a:t>or tiny </a:t>
            </a:r>
            <a:r>
              <a:rPr lang="en-US" sz="3600" dirty="0" err="1" smtClean="0"/>
              <a:t>url</a:t>
            </a:r>
            <a:r>
              <a:rPr lang="en-US" sz="3600" dirty="0" smtClean="0"/>
              <a:t> or website</a:t>
            </a:r>
          </a:p>
          <a:p>
            <a:r>
              <a:rPr lang="en-US" sz="3600" dirty="0" smtClean="0"/>
              <a:t>Prizes </a:t>
            </a:r>
            <a:r>
              <a:rPr lang="en-US" sz="3600" dirty="0" err="1" smtClean="0"/>
              <a:t>Asilomar</a:t>
            </a:r>
            <a:r>
              <a:rPr lang="en-US" sz="3600" dirty="0" smtClean="0"/>
              <a:t> &amp; EDH (links on </a:t>
            </a:r>
            <a:r>
              <a:rPr lang="en-US" sz="3600" dirty="0" err="1" smtClean="0"/>
              <a:t>cmcfn.com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Lunch </a:t>
            </a:r>
            <a:r>
              <a:rPr lang="en-US" sz="3600" dirty="0"/>
              <a:t>for full day </a:t>
            </a:r>
            <a:r>
              <a:rPr lang="en-US" sz="3600" dirty="0" smtClean="0"/>
              <a:t>registration. </a:t>
            </a:r>
          </a:p>
          <a:p>
            <a:r>
              <a:rPr lang="en-US" sz="3600" dirty="0" smtClean="0"/>
              <a:t>1:45 collaboration sessions begin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304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Where do we fit in?</vt:lpstr>
      <vt:lpstr>What can CMCFN do for you?</vt:lpstr>
      <vt:lpstr>Grants &amp; Scholarships–under the Resources tab cmcfn.com</vt:lpstr>
      <vt:lpstr>One everyday hero: Laura Grant</vt:lpstr>
      <vt:lpstr>Program Corrections: </vt:lpstr>
      <vt:lpstr>After Breakout C</vt:lpstr>
      <vt:lpstr>Slide 10</vt:lpstr>
      <vt:lpstr>Please mingle &amp;  Dr. Jo Boaler will begin at 9:00</vt:lpstr>
    </vt:vector>
  </TitlesOfParts>
  <Company>Winship Middle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Baker</dc:creator>
  <cp:lastModifiedBy>Elizabeth Baker</cp:lastModifiedBy>
  <cp:revision>14</cp:revision>
  <dcterms:created xsi:type="dcterms:W3CDTF">2015-10-10T03:43:36Z</dcterms:created>
  <dcterms:modified xsi:type="dcterms:W3CDTF">2015-10-10T04:13:38Z</dcterms:modified>
</cp:coreProperties>
</file>